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3.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5.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6.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7"/>
  </p:notesMasterIdLst>
  <p:handoutMasterIdLst>
    <p:handoutMasterId r:id="rId48"/>
  </p:handoutMasterIdLst>
  <p:sldIdLst>
    <p:sldId id="3737" r:id="rId11"/>
    <p:sldId id="3722" r:id="rId12"/>
    <p:sldId id="3743" r:id="rId13"/>
    <p:sldId id="3730" r:id="rId14"/>
    <p:sldId id="3732" r:id="rId15"/>
    <p:sldId id="3746" r:id="rId16"/>
    <p:sldId id="3727" r:id="rId17"/>
    <p:sldId id="3735" r:id="rId18"/>
    <p:sldId id="3734" r:id="rId19"/>
    <p:sldId id="3728" r:id="rId20"/>
    <p:sldId id="3736" r:id="rId21"/>
    <p:sldId id="3747" r:id="rId22"/>
    <p:sldId id="645" r:id="rId23"/>
    <p:sldId id="3726" r:id="rId24"/>
    <p:sldId id="3725" r:id="rId25"/>
    <p:sldId id="3729" r:id="rId26"/>
    <p:sldId id="3739" r:id="rId27"/>
    <p:sldId id="3740" r:id="rId28"/>
    <p:sldId id="3750" r:id="rId29"/>
    <p:sldId id="3745" r:id="rId30"/>
    <p:sldId id="3749" r:id="rId31"/>
    <p:sldId id="3741" r:id="rId32"/>
    <p:sldId id="3742" r:id="rId33"/>
    <p:sldId id="3751" r:id="rId34"/>
    <p:sldId id="3744" r:id="rId35"/>
    <p:sldId id="3752" r:id="rId36"/>
    <p:sldId id="3753" r:id="rId37"/>
    <p:sldId id="3759" r:id="rId38"/>
    <p:sldId id="856" r:id="rId39"/>
    <p:sldId id="3761" r:id="rId40"/>
    <p:sldId id="3748" r:id="rId41"/>
    <p:sldId id="3758" r:id="rId42"/>
    <p:sldId id="3760" r:id="rId43"/>
    <p:sldId id="3754" r:id="rId44"/>
    <p:sldId id="3756" r:id="rId45"/>
    <p:sldId id="3757"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O BE ORGANIZED" id="{12D5E508-EF82-C243-B9BC-A01B1153908B}">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645"/>
            <p14:sldId id="3726"/>
            <p14:sldId id="3725"/>
            <p14:sldId id="3729"/>
          </p14:sldIdLst>
        </p14:section>
        <p14:section name="Azure Backup Architecture" id="{8911EFE3-C1AB-7049-A638-A1D37D41999F}">
          <p14:sldIdLst>
            <p14:sldId id="3739"/>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96"/>
    <p:restoredTop sz="94868"/>
  </p:normalViewPr>
  <p:slideViewPr>
    <p:cSldViewPr snapToGrid="0">
      <p:cViewPr varScale="1">
        <p:scale>
          <a:sx n="98" d="100"/>
          <a:sy n="98" d="100"/>
        </p:scale>
        <p:origin x="3232" y="192"/>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8/10/22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25</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28</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22.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3.xml"/><Relationship Id="rId4" Type="http://schemas.openxmlformats.org/officeDocument/2006/relationships/image" Target="../media/image31.jpeg"/></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63" Type="http://schemas.openxmlformats.org/officeDocument/2006/relationships/slideLayout" Target="../slideLayouts/slideLayout128.xml"/><Relationship Id="rId68" Type="http://schemas.openxmlformats.org/officeDocument/2006/relationships/slideLayout" Target="../slideLayouts/slideLayout133.xml"/><Relationship Id="rId84" Type="http://schemas.openxmlformats.org/officeDocument/2006/relationships/slideLayout" Target="../slideLayouts/slideLayout149.xml"/><Relationship Id="rId89" Type="http://schemas.openxmlformats.org/officeDocument/2006/relationships/slideLayout" Target="../slideLayouts/slideLayout154.xml"/><Relationship Id="rId16" Type="http://schemas.openxmlformats.org/officeDocument/2006/relationships/slideLayout" Target="../slideLayouts/slideLayout81.xml"/><Relationship Id="rId11" Type="http://schemas.openxmlformats.org/officeDocument/2006/relationships/slideLayout" Target="../slideLayouts/slideLayout76.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74" Type="http://schemas.openxmlformats.org/officeDocument/2006/relationships/slideLayout" Target="../slideLayouts/slideLayout139.xml"/><Relationship Id="rId79" Type="http://schemas.openxmlformats.org/officeDocument/2006/relationships/slideLayout" Target="../slideLayouts/slideLayout144.xml"/><Relationship Id="rId5" Type="http://schemas.openxmlformats.org/officeDocument/2006/relationships/slideLayout" Target="../slideLayouts/slideLayout70.xml"/><Relationship Id="rId90" Type="http://schemas.openxmlformats.org/officeDocument/2006/relationships/slideLayout" Target="../slideLayouts/slideLayout155.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69" Type="http://schemas.openxmlformats.org/officeDocument/2006/relationships/slideLayout" Target="../slideLayouts/slideLayout134.xml"/><Relationship Id="rId77" Type="http://schemas.openxmlformats.org/officeDocument/2006/relationships/slideLayout" Target="../slideLayouts/slideLayout142.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72" Type="http://schemas.openxmlformats.org/officeDocument/2006/relationships/slideLayout" Target="../slideLayouts/slideLayout137.xml"/><Relationship Id="rId80" Type="http://schemas.openxmlformats.org/officeDocument/2006/relationships/slideLayout" Target="../slideLayouts/slideLayout145.xml"/><Relationship Id="rId85" Type="http://schemas.openxmlformats.org/officeDocument/2006/relationships/slideLayout" Target="../slideLayouts/slideLayout150.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slideLayout" Target="../slideLayouts/slideLayout13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70" Type="http://schemas.openxmlformats.org/officeDocument/2006/relationships/slideLayout" Target="../slideLayouts/slideLayout135.xml"/><Relationship Id="rId75" Type="http://schemas.openxmlformats.org/officeDocument/2006/relationships/slideLayout" Target="../slideLayouts/slideLayout140.xml"/><Relationship Id="rId83" Type="http://schemas.openxmlformats.org/officeDocument/2006/relationships/slideLayout" Target="../slideLayouts/slideLayout148.xml"/><Relationship Id="rId88" Type="http://schemas.openxmlformats.org/officeDocument/2006/relationships/slideLayout" Target="../slideLayouts/slideLayout153.xml"/><Relationship Id="rId91" Type="http://schemas.openxmlformats.org/officeDocument/2006/relationships/theme" Target="../theme/theme3.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73" Type="http://schemas.openxmlformats.org/officeDocument/2006/relationships/slideLayout" Target="../slideLayouts/slideLayout138.xml"/><Relationship Id="rId78" Type="http://schemas.openxmlformats.org/officeDocument/2006/relationships/slideLayout" Target="../slideLayouts/slideLayout143.xml"/><Relationship Id="rId81" Type="http://schemas.openxmlformats.org/officeDocument/2006/relationships/slideLayout" Target="../slideLayouts/slideLayout146.xml"/><Relationship Id="rId86" Type="http://schemas.openxmlformats.org/officeDocument/2006/relationships/slideLayout" Target="../slideLayouts/slideLayout151.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 Id="rId34" Type="http://schemas.openxmlformats.org/officeDocument/2006/relationships/slideLayout" Target="../slideLayouts/slideLayout99.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76" Type="http://schemas.openxmlformats.org/officeDocument/2006/relationships/slideLayout" Target="../slideLayouts/slideLayout141.xml"/><Relationship Id="rId7" Type="http://schemas.openxmlformats.org/officeDocument/2006/relationships/slideLayout" Target="../slideLayouts/slideLayout72.xml"/><Relationship Id="rId71" Type="http://schemas.openxmlformats.org/officeDocument/2006/relationships/slideLayout" Target="../slideLayouts/slideLayout136.xml"/><Relationship Id="rId2" Type="http://schemas.openxmlformats.org/officeDocument/2006/relationships/slideLayout" Target="../slideLayouts/slideLayout67.xml"/><Relationship Id="rId29" Type="http://schemas.openxmlformats.org/officeDocument/2006/relationships/slideLayout" Target="../slideLayouts/slideLayout94.xml"/><Relationship Id="rId24" Type="http://schemas.openxmlformats.org/officeDocument/2006/relationships/slideLayout" Target="../slideLayouts/slideLayout89.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66" Type="http://schemas.openxmlformats.org/officeDocument/2006/relationships/slideLayout" Target="../slideLayouts/slideLayout131.xml"/><Relationship Id="rId87" Type="http://schemas.openxmlformats.org/officeDocument/2006/relationships/slideLayout" Target="../slideLayouts/slideLayout152.xml"/><Relationship Id="rId61" Type="http://schemas.openxmlformats.org/officeDocument/2006/relationships/slideLayout" Target="../slideLayouts/slideLayout126.xml"/><Relationship Id="rId82" Type="http://schemas.openxmlformats.org/officeDocument/2006/relationships/slideLayout" Target="../slideLayouts/slideLayout147.xml"/><Relationship Id="rId19" Type="http://schemas.openxmlformats.org/officeDocument/2006/relationships/slideLayout" Target="../slideLayouts/slideLayout84.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7.xml"/><Relationship Id="rId1" Type="http://schemas.openxmlformats.org/officeDocument/2006/relationships/slideLayout" Target="../slideLayouts/slideLayout15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theme" Target="../theme/theme5.xml"/><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8" Type="http://schemas.openxmlformats.org/officeDocument/2006/relationships/slideLayout" Target="../slideLayouts/slideLayout16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33" Type="http://schemas.openxmlformats.org/officeDocument/2006/relationships/theme" Target="../theme/theme6.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slideLayout" Target="../slideLayouts/slideLayout221.xml"/><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32" Type="http://schemas.openxmlformats.org/officeDocument/2006/relationships/slideLayout" Target="../slideLayouts/slideLayout224.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slideLayout" Target="../slideLayouts/slideLayout220.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31" Type="http://schemas.openxmlformats.org/officeDocument/2006/relationships/slideLayout" Target="../slideLayouts/slideLayout223.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slideLayout" Target="../slideLayouts/slideLayout222.xml"/><Relationship Id="rId8" Type="http://schemas.openxmlformats.org/officeDocument/2006/relationships/slideLayout" Target="../slideLayouts/slideLayout2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theme" Target="../theme/theme7.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0" Type="http://schemas.openxmlformats.org/officeDocument/2006/relationships/slideLayout" Target="../slideLayouts/slideLayout244.xml"/><Relationship Id="rId29" Type="http://schemas.openxmlformats.org/officeDocument/2006/relationships/slideLayout" Target="../slideLayouts/slideLayout253.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5" Type="http://schemas.openxmlformats.org/officeDocument/2006/relationships/slideLayout" Target="../slideLayouts/slideLayout229.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8" Type="http://schemas.openxmlformats.org/officeDocument/2006/relationships/slideLayout" Target="../slideLayouts/slideLayout232.xml"/><Relationship Id="rId3" Type="http://schemas.openxmlformats.org/officeDocument/2006/relationships/slideLayout" Target="../slideLayouts/slideLayout2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Terminology</a:t>
            </a:r>
          </a:p>
          <a:p>
            <a:r>
              <a:rPr lang="en-US" dirty="0"/>
              <a:t>Azure Backup Architecture</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5" y="1143000"/>
            <a:ext cx="3974793" cy="5413248"/>
          </a:xfrm>
        </p:spPr>
        <p:txBody>
          <a:bodyPr>
            <a:normAutofit fontScale="775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4" name="Text Placeholder 2">
            <a:extLst>
              <a:ext uri="{FF2B5EF4-FFF2-40B4-BE49-F238E27FC236}">
                <a16:creationId xmlns:a16="http://schemas.microsoft.com/office/drawing/2014/main" id="{B613CC07-6CAF-C40F-9D59-EC7298290CDF}"/>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(in preview).</a:t>
            </a:r>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Allows you to protect risky operations against a Recovery Services Vault such as stopping backup protection or disabling soft delete</a:t>
            </a:r>
          </a:p>
          <a:p>
            <a:r>
              <a:rPr lang="en-US" dirty="0"/>
              <a:t>Resource Guard resource can exist in the same subscription, a different subscription, or a different tenant</a:t>
            </a:r>
          </a:p>
          <a:p>
            <a:r>
              <a:rPr lang="en-US" dirty="0"/>
              <a:t>Modification of the protected settings on the Recovery Services Vault will require Contributor on Resource Guard resource </a:t>
            </a:r>
          </a:p>
        </p:txBody>
      </p:sp>
    </p:spTree>
    <p:extLst>
      <p:ext uri="{BB962C8B-B14F-4D97-AF65-F5344CB8AC3E}">
        <p14:creationId xmlns:p14="http://schemas.microsoft.com/office/powerpoint/2010/main" val="225128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1705480970"/>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 that can be used as an alternative or supplementary solution to Azure backup</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28</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 (ADE)</a:t>
            </a:r>
          </a:p>
        </p:txBody>
      </p:sp>
    </p:spTree>
    <p:extLst>
      <p:ext uri="{BB962C8B-B14F-4D97-AF65-F5344CB8AC3E}">
        <p14:creationId xmlns:p14="http://schemas.microsoft.com/office/powerpoint/2010/main" val="1985756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p:txBody>
      </p:sp>
    </p:spTree>
    <p:extLst>
      <p:ext uri="{BB962C8B-B14F-4D97-AF65-F5344CB8AC3E}">
        <p14:creationId xmlns:p14="http://schemas.microsoft.com/office/powerpoint/2010/main" val="2029186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to add additional protections to Recovery Services Vaults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Tree>
    <p:extLst>
      <p:ext uri="{BB962C8B-B14F-4D97-AF65-F5344CB8AC3E}">
        <p14:creationId xmlns:p14="http://schemas.microsoft.com/office/powerpoint/2010/main" val="37229994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599640083"/>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Hours for vault depending on size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Faster if using instant restore</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401369908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a:t>
                      </a:r>
                      <a:r>
                        <a:rPr lang="en-US" sz="1400" dirty="0" err="1">
                          <a:effectLst/>
                          <a:latin typeface="Segoe UI" panose="020B0502040204020203" pitchFamily="34" charset="0"/>
                          <a:ea typeface="Calibri" panose="020F0502020204030204" pitchFamily="34" charset="0"/>
                          <a:cs typeface="Segoe UI" panose="020B0502040204020203" pitchFamily="34" charset="0"/>
                        </a:rPr>
                        <a:t>dailys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35</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2.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3.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15621</TotalTime>
  <Words>2928</Words>
  <Application>Microsoft Macintosh PowerPoint</Application>
  <PresentationFormat>Widescreen</PresentationFormat>
  <Paragraphs>350</Paragraphs>
  <Slides>36</Slides>
  <Notes>24</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36</vt:i4>
      </vt:variant>
    </vt:vector>
  </HeadingPairs>
  <TitlesOfParts>
    <vt:vector size="54"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Terminology</vt:lpstr>
      <vt:lpstr>Azure Backup Terminology</vt:lpstr>
      <vt:lpstr>Azure Backup Terminology</vt:lpstr>
      <vt:lpstr>Azure Backup Terminology</vt:lpstr>
      <vt:lpstr>Azure Backup Architecture</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9</cp:revision>
  <dcterms:created xsi:type="dcterms:W3CDTF">2013-10-25T07:58:18Z</dcterms:created>
  <dcterms:modified xsi:type="dcterms:W3CDTF">2022-08-10T18:57:24Z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